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9144000"/>
  <p:notesSz cx="6858000" cy="9144000"/>
  <p:embeddedFontLst>
    <p:embeddedFont>
      <p:font typeface="Candara"/>
      <p:regular r:id="rId19"/>
      <p:bold r:id="rId20"/>
      <p:italic r:id="rId21"/>
      <p:boldItalic r:id="rId22"/>
    </p:embeddedFont>
    <p:embeddedFont>
      <p:font typeface="PT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ndara-bold.fntdata"/><Relationship Id="rId22" Type="http://schemas.openxmlformats.org/officeDocument/2006/relationships/font" Target="fonts/Candara-boldItalic.fntdata"/><Relationship Id="rId21" Type="http://schemas.openxmlformats.org/officeDocument/2006/relationships/font" Target="fonts/Candara-italic.fntdata"/><Relationship Id="rId24" Type="http://schemas.openxmlformats.org/officeDocument/2006/relationships/font" Target="fonts/PTSans-bold.fntdata"/><Relationship Id="rId23" Type="http://schemas.openxmlformats.org/officeDocument/2006/relationships/font" Target="fonts/PT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TSans-boldItalic.fntdata"/><Relationship Id="rId25" Type="http://schemas.openxmlformats.org/officeDocument/2006/relationships/font" Target="fonts/P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Candar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Eliminando Package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Un package consta de dos partes, por lo tanto, se puede eliminar en forma completa, o puede eliminar sólo el cuerpo del package y dejar su especificación.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la sintaxis para eliminar la especificación y cuerpo del package: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i="1" lang="es-MX" sz="1200">
                <a:solidFill>
                  <a:schemeClr val="dk1"/>
                </a:solidFill>
                <a:latin typeface="Calibri"/>
                <a:ea typeface="Calibri"/>
                <a:cs typeface="Calibri"/>
                <a:sym typeface="Calibri"/>
              </a:rPr>
              <a:t>nombre_package</a:t>
            </a:r>
            <a:r>
              <a:rPr lang="es-MX" sz="1200">
                <a:solidFill>
                  <a:schemeClr val="dk1"/>
                </a:solidFill>
                <a:latin typeface="Calibri"/>
                <a:ea typeface="Calibri"/>
                <a:cs typeface="Calibri"/>
                <a:sym typeface="Calibri"/>
              </a:rPr>
              <a:t>: es el nombre del package que se desea eliminar completamente (especificación y cuerpo).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la sintaxis para eliminar el cuerpo del package: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i="1" lang="es-MX" sz="1200">
                <a:solidFill>
                  <a:schemeClr val="dk1"/>
                </a:solidFill>
                <a:latin typeface="Calibri"/>
                <a:ea typeface="Calibri"/>
                <a:cs typeface="Calibri"/>
                <a:sym typeface="Calibri"/>
              </a:rPr>
              <a:t>nombre_package</a:t>
            </a:r>
            <a:r>
              <a:rPr b="1" lang="es-MX" sz="1200">
                <a:solidFill>
                  <a:schemeClr val="dk1"/>
                </a:solidFill>
                <a:latin typeface="Calibri"/>
                <a:ea typeface="Calibri"/>
                <a:cs typeface="Calibri"/>
                <a:sym typeface="Calibri"/>
              </a:rPr>
              <a:t>:</a:t>
            </a:r>
            <a:r>
              <a:rPr lang="es-MX" sz="1200">
                <a:solidFill>
                  <a:schemeClr val="dk1"/>
                </a:solidFill>
                <a:latin typeface="Calibri"/>
                <a:ea typeface="Calibri"/>
                <a:cs typeface="Calibri"/>
                <a:sym typeface="Calibri"/>
              </a:rPr>
              <a:t> es el nombre del package del que se desea eliminar sólo el cuerpo </a:t>
            </a:r>
            <a:endParaRPr/>
          </a:p>
        </p:txBody>
      </p:sp>
      <p:sp>
        <p:nvSpPr>
          <p:cNvPr id="216" name="Google Shape;21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Ventajas del uso de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Modularidad: encapsulamiento de diferentes objetos PL/SQL relacionados entre sí. Esto facilita su mantenimiento.</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Diseño fácil de aplicaciones: la codificación y compilación de la especificación y cuerpo del package se pueden hacer en forma separada.</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Ocultamiento de información:</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Sólo las declaraciones en la especificación del package son accesibles y visibles para las aplicaciones.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Los constructores privados en el cuerpo del package están ocultos e inaccesibles.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Toda la codificación está oculta en el cuerpo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Agrega funcionalidad: las variables y cursores que han sido empaquetados para su uso público persisten mientras dura la sesión.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Mejora el Rendimiento:</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El package completo es almacenado en memoria cuando el package es referenciado por primera vez, de esta manera, las sucesivas llamadas a los subprogramas del mismo paquete serán más rápidas.</a:t>
            </a:r>
            <a:endParaRPr sz="1100">
              <a:solidFill>
                <a:schemeClr val="dk1"/>
              </a:solidFill>
              <a:latin typeface="Calibri"/>
              <a:ea typeface="Calibri"/>
              <a:cs typeface="Calibri"/>
              <a:sym typeface="Calibri"/>
            </a:endParaRPr>
          </a:p>
          <a:p>
            <a:pPr indent="0" lvl="1" marL="457200" rtl="0" algn="l">
              <a:spcBef>
                <a:spcPts val="0"/>
              </a:spcBef>
              <a:spcAft>
                <a:spcPts val="0"/>
              </a:spcAft>
              <a:buNone/>
            </a:pPr>
            <a:r>
              <a:rPr lang="es-MX" sz="1200">
                <a:solidFill>
                  <a:schemeClr val="dk1"/>
                </a:solidFill>
                <a:latin typeface="Calibri"/>
                <a:ea typeface="Calibri"/>
                <a:cs typeface="Calibri"/>
                <a:sym typeface="Calibri"/>
              </a:rPr>
              <a:t>También es posible cambiar la definición de una función empaquetada sin tener que alterar los subprogramas que la llaman. </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Sobrecarga</a:t>
            </a:r>
            <a:r>
              <a:rPr lang="es-MX" sz="1200">
                <a:solidFill>
                  <a:schemeClr val="dk1"/>
                </a:solidFill>
                <a:latin typeface="Calibri"/>
                <a:ea typeface="Calibri"/>
                <a:cs typeface="Calibri"/>
                <a:sym typeface="Calibri"/>
              </a:rPr>
              <a:t>: los package permiten sobrecargar funciones y/o procedimientos. Es decir, se pueden crear varios subprogramas con el mismo nombre en el mismo package, pero cada uno con diferentes parámetros (número o tipos de datos). Al referenciar se decide, según los parámetros utilizados, el subprograma a ejecutar </a:t>
            </a:r>
            <a:endParaRPr/>
          </a:p>
        </p:txBody>
      </p:sp>
      <p:sp>
        <p:nvSpPr>
          <p:cNvPr id="223" name="Google Shape;22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Consideraciones para crear Package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Construya package para uso general.</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Defina la especificación del package antes que el cuerpo.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especificación del package debe contener sólo aquellos constructores que se desea sean públicos.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Los cambios en la especificación del package requiere re-compilación de cada subprogramas que lo referencia.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Para reducir la necesidad de re-compilación, cuando el código es modificado, la especificación del package debería contener pocos constructores como sea posible</a:t>
            </a:r>
            <a:r>
              <a:rPr lang="es-MX"/>
              <a:t> </a:t>
            </a:r>
            <a:endParaRPr/>
          </a:p>
        </p:txBody>
      </p:sp>
      <p:sp>
        <p:nvSpPr>
          <p:cNvPr id="230" name="Google Shape;23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Información del Package en el Diccionario de Datos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 información relacionada a los package PL/SQL es grabada en  las siguientes vistas del Diccionario de Datos: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USER_SOURCE:</a:t>
            </a:r>
            <a:r>
              <a:rPr lang="es-MX" sz="1200">
                <a:solidFill>
                  <a:schemeClr val="dk1"/>
                </a:solidFill>
                <a:latin typeface="Calibri"/>
                <a:ea typeface="Calibri"/>
                <a:cs typeface="Calibri"/>
                <a:sym typeface="Calibri"/>
              </a:rPr>
              <a:t> código fuente de los package que ha creado el usuario.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USER_OBJECTS:</a:t>
            </a:r>
            <a:r>
              <a:rPr lang="es-MX" sz="1200">
                <a:solidFill>
                  <a:schemeClr val="dk1"/>
                </a:solidFill>
                <a:latin typeface="Calibri"/>
                <a:ea typeface="Calibri"/>
                <a:cs typeface="Calibri"/>
                <a:sym typeface="Calibri"/>
              </a:rPr>
              <a:t> información de todos los objetos que pertenecen al usuario.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lang="es-MX" sz="1200">
                <a:solidFill>
                  <a:schemeClr val="dk1"/>
                </a:solidFill>
                <a:latin typeface="Calibri"/>
                <a:ea typeface="Calibri"/>
                <a:cs typeface="Calibri"/>
                <a:sym typeface="Calibri"/>
              </a:rPr>
              <a:t>USER_ERRORS:</a:t>
            </a:r>
            <a:r>
              <a:rPr lang="es-MX" sz="1200">
                <a:solidFill>
                  <a:schemeClr val="dk1"/>
                </a:solidFill>
                <a:latin typeface="Calibri"/>
                <a:ea typeface="Calibri"/>
                <a:cs typeface="Calibri"/>
                <a:sym typeface="Calibri"/>
              </a:rPr>
              <a:t> información sobre errores de compilación</a:t>
            </a:r>
            <a:r>
              <a:rPr lang="es-MX"/>
              <a:t> </a:t>
            </a:r>
            <a:endParaRPr/>
          </a:p>
        </p:txBody>
      </p:sp>
      <p:sp>
        <p:nvSpPr>
          <p:cNvPr id="237" name="Google Shape;23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Invocando Subprogramas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Después de que el Package es almacenado en la Base de datos, se pueden invocar los subprogramas públicos o privados en el mismo package o si son subprogramas públicos desde fuera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Cuando algún constructor público del package es invocado externamente  se debe utilizar el nombre del package seguido del nombre del constructor</a:t>
            </a:r>
            <a:r>
              <a:rPr lang="es-MX"/>
              <a:t> </a:t>
            </a:r>
            <a:endParaRPr/>
          </a:p>
        </p:txBody>
      </p:sp>
      <p:sp>
        <p:nvSpPr>
          <p:cNvPr id="167" name="Google Shape;16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Invocando Subprogramas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ejemplo, en el cuerpo del package </a:t>
            </a:r>
            <a:r>
              <a:rPr b="1" lang="es-MX" sz="1200">
                <a:solidFill>
                  <a:schemeClr val="dk1"/>
                </a:solidFill>
                <a:latin typeface="Calibri"/>
                <a:ea typeface="Calibri"/>
                <a:cs typeface="Calibri"/>
                <a:sym typeface="Calibri"/>
              </a:rPr>
              <a:t>PKG_DATOS_EMP </a:t>
            </a:r>
            <a:r>
              <a:rPr lang="es-MX" sz="1200">
                <a:solidFill>
                  <a:schemeClr val="dk1"/>
                </a:solidFill>
                <a:latin typeface="Calibri"/>
                <a:ea typeface="Calibri"/>
                <a:cs typeface="Calibri"/>
                <a:sym typeface="Calibri"/>
              </a:rPr>
              <a:t>se utiliza la variable pública (definida en el encabezado del package) </a:t>
            </a:r>
            <a:r>
              <a:rPr b="1" lang="es-MX" sz="1200">
                <a:solidFill>
                  <a:schemeClr val="dk1"/>
                </a:solidFill>
                <a:latin typeface="Calibri"/>
                <a:ea typeface="Calibri"/>
                <a:cs typeface="Calibri"/>
                <a:sym typeface="Calibri"/>
              </a:rPr>
              <a:t>v_nombre_depto </a:t>
            </a:r>
            <a:r>
              <a:rPr lang="es-MX" sz="1200">
                <a:solidFill>
                  <a:schemeClr val="dk1"/>
                </a:solidFill>
                <a:latin typeface="Calibri"/>
                <a:ea typeface="Calibri"/>
                <a:cs typeface="Calibri"/>
                <a:sym typeface="Calibri"/>
              </a:rPr>
              <a:t>en la función </a:t>
            </a:r>
            <a:r>
              <a:rPr b="1" lang="es-MX" sz="1200">
                <a:solidFill>
                  <a:schemeClr val="dk1"/>
                </a:solidFill>
                <a:latin typeface="Calibri"/>
                <a:ea typeface="Calibri"/>
                <a:cs typeface="Calibri"/>
                <a:sym typeface="Calibri"/>
              </a:rPr>
              <a:t>FN_OBT_DEPTO</a:t>
            </a:r>
            <a:r>
              <a:rPr lang="es-MX" sz="1200">
                <a:solidFill>
                  <a:schemeClr val="dk1"/>
                </a:solidFill>
                <a:latin typeface="Calibri"/>
                <a:ea typeface="Calibri"/>
                <a:cs typeface="Calibri"/>
                <a:sym typeface="Calibri"/>
              </a:rPr>
              <a:t> que también se definió como constructor público</a:t>
            </a:r>
            <a:r>
              <a:rPr lang="es-MX"/>
              <a:t> </a:t>
            </a:r>
            <a:endParaRPr/>
          </a:p>
        </p:txBody>
      </p:sp>
      <p:sp>
        <p:nvSpPr>
          <p:cNvPr id="174" name="Google Shape;17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Invocando Subprogramas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primer ejemplo, en el cuerpo del package </a:t>
            </a:r>
            <a:r>
              <a:rPr b="1" lang="es-MX" sz="1200">
                <a:solidFill>
                  <a:schemeClr val="dk1"/>
                </a:solidFill>
                <a:latin typeface="Calibri"/>
                <a:ea typeface="Calibri"/>
                <a:cs typeface="Calibri"/>
                <a:sym typeface="Calibri"/>
              </a:rPr>
              <a:t>PKG_DATOS_EMP</a:t>
            </a:r>
            <a:r>
              <a:rPr lang="es-MX" sz="1200">
                <a:solidFill>
                  <a:schemeClr val="dk1"/>
                </a:solidFill>
                <a:latin typeface="Calibri"/>
                <a:ea typeface="Calibri"/>
                <a:cs typeface="Calibri"/>
                <a:sym typeface="Calibri"/>
              </a:rPr>
              <a:t> se utiliza la variable pública (definida en el encabezado del package) </a:t>
            </a:r>
            <a:r>
              <a:rPr b="1" lang="es-MX" sz="1200">
                <a:solidFill>
                  <a:schemeClr val="dk1"/>
                </a:solidFill>
                <a:latin typeface="Calibri"/>
                <a:ea typeface="Calibri"/>
                <a:cs typeface="Calibri"/>
                <a:sym typeface="Calibri"/>
              </a:rPr>
              <a:t>v_nombre_depto</a:t>
            </a:r>
            <a:r>
              <a:rPr lang="es-MX" sz="1200">
                <a:solidFill>
                  <a:schemeClr val="dk1"/>
                </a:solidFill>
                <a:latin typeface="Calibri"/>
                <a:ea typeface="Calibri"/>
                <a:cs typeface="Calibri"/>
                <a:sym typeface="Calibri"/>
              </a:rPr>
              <a:t> en la función </a:t>
            </a:r>
            <a:r>
              <a:rPr b="1" lang="es-MX" sz="1200">
                <a:solidFill>
                  <a:schemeClr val="dk1"/>
                </a:solidFill>
                <a:latin typeface="Calibri"/>
                <a:ea typeface="Calibri"/>
                <a:cs typeface="Calibri"/>
                <a:sym typeface="Calibri"/>
              </a:rPr>
              <a:t>FN_OBT_DEPTO</a:t>
            </a:r>
            <a:r>
              <a:rPr lang="es-MX" sz="1200">
                <a:solidFill>
                  <a:schemeClr val="dk1"/>
                </a:solidFill>
                <a:latin typeface="Calibri"/>
                <a:ea typeface="Calibri"/>
                <a:cs typeface="Calibri"/>
                <a:sym typeface="Calibri"/>
              </a:rPr>
              <a:t> que también se definió como constructor público.</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segundo ejemplo, utilizando un bloque anónimo, se ejecuta la función </a:t>
            </a:r>
            <a:r>
              <a:rPr b="1" lang="es-MX" sz="1200">
                <a:solidFill>
                  <a:schemeClr val="dk1"/>
                </a:solidFill>
                <a:latin typeface="Calibri"/>
                <a:ea typeface="Calibri"/>
                <a:cs typeface="Calibri"/>
                <a:sym typeface="Calibri"/>
              </a:rPr>
              <a:t>FN_OBT_DEPTO </a:t>
            </a:r>
            <a:r>
              <a:rPr lang="es-MX" sz="1200">
                <a:solidFill>
                  <a:schemeClr val="dk1"/>
                </a:solidFill>
                <a:latin typeface="Calibri"/>
                <a:ea typeface="Calibri"/>
                <a:cs typeface="Calibri"/>
                <a:sym typeface="Calibri"/>
              </a:rPr>
              <a:t>del package </a:t>
            </a:r>
            <a:r>
              <a:rPr b="1" lang="es-MX" sz="1200">
                <a:solidFill>
                  <a:schemeClr val="dk1"/>
                </a:solidFill>
                <a:latin typeface="Calibri"/>
                <a:ea typeface="Calibri"/>
                <a:cs typeface="Calibri"/>
                <a:sym typeface="Calibri"/>
              </a:rPr>
              <a:t>PKG_DATOS_EMP</a:t>
            </a:r>
            <a:r>
              <a:rPr lang="es-MX" sz="1200">
                <a:solidFill>
                  <a:schemeClr val="dk1"/>
                </a:solidFill>
                <a:latin typeface="Calibri"/>
                <a:ea typeface="Calibri"/>
                <a:cs typeface="Calibri"/>
                <a:sym typeface="Calibri"/>
              </a:rPr>
              <a:t> que obtiene el nombre de un departamento en particular ingresado como parámetro de entrada</a:t>
            </a:r>
            <a:r>
              <a:rPr lang="es-MX"/>
              <a:t> </a:t>
            </a:r>
            <a:endParaRPr/>
          </a:p>
        </p:txBody>
      </p:sp>
      <p:sp>
        <p:nvSpPr>
          <p:cNvPr id="181" name="Google Shape;18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Invocando Subprogramas del Package</a:t>
            </a:r>
            <a:endParaRPr sz="11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ejemplo, el procedimiento </a:t>
            </a:r>
            <a:r>
              <a:rPr b="1" lang="es-MX" sz="1200">
                <a:solidFill>
                  <a:schemeClr val="dk1"/>
                </a:solidFill>
                <a:latin typeface="Calibri"/>
                <a:ea typeface="Calibri"/>
                <a:cs typeface="Calibri"/>
                <a:sym typeface="Calibri"/>
              </a:rPr>
              <a:t>SP_PROCESA_EMP</a:t>
            </a:r>
            <a:r>
              <a:rPr lang="es-MX" sz="1200">
                <a:solidFill>
                  <a:schemeClr val="dk1"/>
                </a:solidFill>
                <a:latin typeface="Calibri"/>
                <a:ea typeface="Calibri"/>
                <a:cs typeface="Calibri"/>
                <a:sym typeface="Calibri"/>
              </a:rPr>
              <a:t> a través del cursor c_empleados obtiene información de todos los empleados la que es visualizada en el informe de salida. Para mostrar el nombre del departamento al que pertenece el empleado se utiliza la función </a:t>
            </a:r>
            <a:r>
              <a:rPr b="1" lang="es-MX" sz="1200">
                <a:solidFill>
                  <a:schemeClr val="dk1"/>
                </a:solidFill>
                <a:latin typeface="Calibri"/>
                <a:ea typeface="Calibri"/>
                <a:cs typeface="Calibri"/>
                <a:sym typeface="Calibri"/>
              </a:rPr>
              <a:t>FN_OBT_DEPTO</a:t>
            </a:r>
            <a:r>
              <a:rPr lang="es-MX" sz="1200">
                <a:solidFill>
                  <a:schemeClr val="dk1"/>
                </a:solidFill>
                <a:latin typeface="Calibri"/>
                <a:ea typeface="Calibri"/>
                <a:cs typeface="Calibri"/>
                <a:sym typeface="Calibri"/>
              </a:rPr>
              <a:t> del package </a:t>
            </a:r>
            <a:r>
              <a:rPr b="1" lang="es-MX" sz="1200">
                <a:solidFill>
                  <a:schemeClr val="dk1"/>
                </a:solidFill>
                <a:latin typeface="Calibri"/>
                <a:ea typeface="Calibri"/>
                <a:cs typeface="Calibri"/>
                <a:sym typeface="Calibri"/>
              </a:rPr>
              <a:t>PKG_DATOS_EMP</a:t>
            </a:r>
            <a:r>
              <a:rPr lang="es-MX" sz="1200">
                <a:solidFill>
                  <a:schemeClr val="dk1"/>
                </a:solidFill>
                <a:latin typeface="Calibri"/>
                <a:ea typeface="Calibri"/>
                <a:cs typeface="Calibri"/>
                <a:sym typeface="Calibri"/>
              </a:rPr>
              <a:t> (especificado con anterioridad) y el valor retornado por la función es almacenado en la variable v_nombre_depto definida en el mismo package</a:t>
            </a:r>
            <a:r>
              <a:rPr b="1" lang="es-MX" sz="1200">
                <a:solidFill>
                  <a:schemeClr val="dk1"/>
                </a:solidFill>
                <a:latin typeface="Calibri"/>
                <a:ea typeface="Calibri"/>
                <a:cs typeface="Calibri"/>
                <a:sym typeface="Calibri"/>
              </a:rPr>
              <a:t>.</a:t>
            </a:r>
            <a:r>
              <a:rPr lang="es-MX" sz="1200">
                <a:solidFill>
                  <a:schemeClr val="dk1"/>
                </a:solidFill>
                <a:latin typeface="Calibri"/>
                <a:ea typeface="Calibri"/>
                <a:cs typeface="Calibri"/>
                <a:sym typeface="Calibri"/>
              </a:rPr>
              <a:t> El resultado se muestra en la siguiente página </a:t>
            </a:r>
            <a:endParaRPr/>
          </a:p>
          <a:p>
            <a:pPr indent="0" lvl="0" marL="0" rtl="0" algn="l">
              <a:spcBef>
                <a:spcPts val="0"/>
              </a:spcBef>
              <a:spcAft>
                <a:spcPts val="0"/>
              </a:spcAft>
              <a:buNone/>
            </a:pPr>
            <a:r>
              <a:t/>
            </a:r>
            <a:endParaRPr/>
          </a:p>
        </p:txBody>
      </p:sp>
      <p:sp>
        <p:nvSpPr>
          <p:cNvPr id="188" name="Google Shape;18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Creando y  Usando Package sin Cuerpo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Las variables y constantes declaradas dentro de los subprogramas independientes existen sólo mientras dura la ejecución del subprograma. </a:t>
            </a:r>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Para que los datos existan mientras la sesión de usuario esté activa, se debe crear una especificación de package que contenga declaraciones de variables y constantes públicas (globales).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este caso se crea una especificación de package sin un cuerpo del package conocido como Package sin Cuerpo</a:t>
            </a:r>
            <a:r>
              <a:rPr i="1" lang="es-MX"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Para referenciar una variable, cursor, constante o excepción desde fuera del package, se debe especificar con el nombre del package </a:t>
            </a:r>
            <a:endParaRPr sz="1200">
              <a:solidFill>
                <a:schemeClr val="dk1"/>
              </a:solidFill>
              <a:latin typeface="Calibri"/>
              <a:ea typeface="Calibri"/>
              <a:cs typeface="Calibri"/>
              <a:sym typeface="Calibri"/>
            </a:endParaRPr>
          </a:p>
        </p:txBody>
      </p:sp>
      <p:sp>
        <p:nvSpPr>
          <p:cNvPr id="202" name="Google Shape;20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MX" sz="1200">
                <a:solidFill>
                  <a:schemeClr val="dk1"/>
                </a:solidFill>
                <a:latin typeface="Calibri"/>
                <a:ea typeface="Calibri"/>
                <a:cs typeface="Calibri"/>
                <a:sym typeface="Calibri"/>
              </a:rPr>
              <a:t>Invocando Subprogramas del Package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s-MX" sz="1200">
                <a:solidFill>
                  <a:schemeClr val="dk1"/>
                </a:solidFill>
                <a:latin typeface="Calibri"/>
                <a:ea typeface="Calibri"/>
                <a:cs typeface="Calibri"/>
                <a:sym typeface="Calibri"/>
              </a:rPr>
              <a:t>En el ejemplo, primero se crea la especificación de packge PKG_VARIABLES_GLOBALES con dos variables globales o públicas </a:t>
            </a:r>
            <a:r>
              <a:rPr b="1" lang="es-MX" sz="1200">
                <a:solidFill>
                  <a:schemeClr val="dk1"/>
                </a:solidFill>
                <a:latin typeface="Calibri"/>
                <a:ea typeface="Calibri"/>
                <a:cs typeface="Calibri"/>
                <a:sym typeface="Calibri"/>
              </a:rPr>
              <a:t>v_comision</a:t>
            </a:r>
            <a:r>
              <a:rPr lang="es-MX" sz="1200">
                <a:solidFill>
                  <a:schemeClr val="dk1"/>
                </a:solidFill>
                <a:latin typeface="Calibri"/>
                <a:ea typeface="Calibri"/>
                <a:cs typeface="Calibri"/>
                <a:sym typeface="Calibri"/>
              </a:rPr>
              <a:t> y </a:t>
            </a:r>
            <a:r>
              <a:rPr b="1" lang="es-MX" sz="1200">
                <a:solidFill>
                  <a:schemeClr val="dk1"/>
                </a:solidFill>
                <a:latin typeface="Calibri"/>
                <a:ea typeface="Calibri"/>
                <a:cs typeface="Calibri"/>
                <a:sym typeface="Calibri"/>
              </a:rPr>
              <a:t>v_com_fija</a:t>
            </a:r>
            <a:r>
              <a:rPr lang="es-MX" sz="1200">
                <a:solidFill>
                  <a:schemeClr val="dk1"/>
                </a:solidFill>
                <a:latin typeface="Calibri"/>
                <a:ea typeface="Calibri"/>
                <a:cs typeface="Calibri"/>
                <a:sym typeface="Calibri"/>
              </a:rPr>
              <a:t>. En el procedimiento SP_DATOS_EMP se utilizan ambas variables globales definidas en el package PKG_VARIABLES_GLOBALES </a:t>
            </a:r>
            <a:endParaRPr/>
          </a:p>
        </p:txBody>
      </p:sp>
      <p:sp>
        <p:nvSpPr>
          <p:cNvPr id="209" name="Google Shape;20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5" name="Shape 15"/>
        <p:cNvGrpSpPr/>
        <p:nvPr/>
      </p:nvGrpSpPr>
      <p:grpSpPr>
        <a:xfrm>
          <a:off x="0" y="0"/>
          <a:ext cx="0" cy="0"/>
          <a:chOff x="0" y="0"/>
          <a:chExt cx="0" cy="0"/>
        </a:xfrm>
      </p:grpSpPr>
      <p:pic>
        <p:nvPicPr>
          <p:cNvPr descr="portada.jpg" id="16" name="Google Shape;16;p2"/>
          <p:cNvPicPr preferRelativeResize="0"/>
          <p:nvPr/>
        </p:nvPicPr>
        <p:blipFill rotWithShape="1">
          <a:blip r:embed="rId2">
            <a:alphaModFix/>
          </a:blip>
          <a:srcRect b="0" l="0" r="0" t="0"/>
          <a:stretch/>
        </p:blipFill>
        <p:spPr>
          <a:xfrm>
            <a:off x="4600575" y="0"/>
            <a:ext cx="4543425" cy="6858000"/>
          </a:xfrm>
          <a:prstGeom prst="rect">
            <a:avLst/>
          </a:prstGeom>
          <a:noFill/>
          <a:ln>
            <a:noFill/>
          </a:ln>
        </p:spPr>
      </p:pic>
      <p:pic>
        <p:nvPicPr>
          <p:cNvPr id="17" name="Google Shape;17;p2"/>
          <p:cNvPicPr preferRelativeResize="0"/>
          <p:nvPr/>
        </p:nvPicPr>
        <p:blipFill rotWithShape="1">
          <a:blip r:embed="rId3">
            <a:alphaModFix/>
          </a:blip>
          <a:srcRect b="0" l="0" r="0" t="0"/>
          <a:stretch/>
        </p:blipFill>
        <p:spPr>
          <a:xfrm>
            <a:off x="215900" y="2297121"/>
            <a:ext cx="6616700" cy="11072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p:cSld name="1_En blanco">
    <p:spTree>
      <p:nvGrpSpPr>
        <p:cNvPr id="61" name="Shape 61"/>
        <p:cNvGrpSpPr/>
        <p:nvPr/>
      </p:nvGrpSpPr>
      <p:grpSpPr>
        <a:xfrm>
          <a:off x="0" y="0"/>
          <a:ext cx="0" cy="0"/>
          <a:chOff x="0" y="0"/>
          <a:chExt cx="0" cy="0"/>
        </a:xfrm>
      </p:grpSpPr>
      <p:sp>
        <p:nvSpPr>
          <p:cNvPr id="62" name="Google Shape;62;p1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63" name="Google Shape;63;p1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2.jpg" id="64" name="Google Shape;64;p11"/>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Sólo el título">
  <p:cSld name="3_Sólo el título">
    <p:spTree>
      <p:nvGrpSpPr>
        <p:cNvPr id="65" name="Shape 65"/>
        <p:cNvGrpSpPr/>
        <p:nvPr/>
      </p:nvGrpSpPr>
      <p:grpSpPr>
        <a:xfrm>
          <a:off x="0" y="0"/>
          <a:ext cx="0" cy="0"/>
          <a:chOff x="0" y="0"/>
          <a:chExt cx="0" cy="0"/>
        </a:xfrm>
      </p:grpSpPr>
      <p:pic>
        <p:nvPicPr>
          <p:cNvPr descr="LOGO-B.png" id="66" name="Google Shape;66;p1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67" name="Google Shape;67;p1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68" name="Google Shape;68;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2"/>
          <p:cNvSpPr/>
          <p:nvPr/>
        </p:nvSpPr>
        <p:spPr>
          <a:xfrm>
            <a:off x="586828" y="385379"/>
            <a:ext cx="8084206" cy="700690"/>
          </a:xfrm>
          <a:prstGeom prst="rect">
            <a:avLst/>
          </a:prstGeom>
          <a:solidFill>
            <a:srgbClr val="D11D8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12"/>
          <p:cNvSpPr/>
          <p:nvPr/>
        </p:nvSpPr>
        <p:spPr>
          <a:xfrm>
            <a:off x="4118422" y="297797"/>
            <a:ext cx="1156138" cy="166414"/>
          </a:xfrm>
          <a:prstGeom prst="rect">
            <a:avLst/>
          </a:prstGeom>
          <a:solidFill>
            <a:srgbClr val="D11D8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 name="Google Shape;71;p12"/>
          <p:cNvSpPr/>
          <p:nvPr/>
        </p:nvSpPr>
        <p:spPr>
          <a:xfrm>
            <a:off x="5264866" y="297797"/>
            <a:ext cx="1156138" cy="166414"/>
          </a:xfrm>
          <a:prstGeom prst="rect">
            <a:avLst/>
          </a:prstGeom>
          <a:solidFill>
            <a:srgbClr val="CD459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 name="Google Shape;72;p12"/>
          <p:cNvSpPr/>
          <p:nvPr/>
        </p:nvSpPr>
        <p:spPr>
          <a:xfrm>
            <a:off x="6411310" y="297797"/>
            <a:ext cx="1156138" cy="166414"/>
          </a:xfrm>
          <a:prstGeom prst="rect">
            <a:avLst/>
          </a:prstGeom>
          <a:solidFill>
            <a:srgbClr val="CC63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2"/>
          <p:cNvSpPr/>
          <p:nvPr/>
        </p:nvSpPr>
        <p:spPr>
          <a:xfrm>
            <a:off x="7514896" y="297797"/>
            <a:ext cx="1156138" cy="166414"/>
          </a:xfrm>
          <a:prstGeom prst="rect">
            <a:avLst/>
          </a:prstGeom>
          <a:solidFill>
            <a:srgbClr val="C984B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En blanco">
  <p:cSld name="2_En blanco">
    <p:spTree>
      <p:nvGrpSpPr>
        <p:cNvPr id="74" name="Shape 74"/>
        <p:cNvGrpSpPr/>
        <p:nvPr/>
      </p:nvGrpSpPr>
      <p:grpSpPr>
        <a:xfrm>
          <a:off x="0" y="0"/>
          <a:ext cx="0" cy="0"/>
          <a:chOff x="0" y="0"/>
          <a:chExt cx="0" cy="0"/>
        </a:xfrm>
      </p:grpSpPr>
      <p:sp>
        <p:nvSpPr>
          <p:cNvPr id="75" name="Google Shape;75;p1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76" name="Google Shape;76;p1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4.jpg" id="77" name="Google Shape;77;p1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Sólo el título">
  <p:cSld name="4_Sólo el título">
    <p:spTree>
      <p:nvGrpSpPr>
        <p:cNvPr id="78" name="Shape 78"/>
        <p:cNvGrpSpPr/>
        <p:nvPr/>
      </p:nvGrpSpPr>
      <p:grpSpPr>
        <a:xfrm>
          <a:off x="0" y="0"/>
          <a:ext cx="0" cy="0"/>
          <a:chOff x="0" y="0"/>
          <a:chExt cx="0" cy="0"/>
        </a:xfrm>
      </p:grpSpPr>
      <p:pic>
        <p:nvPicPr>
          <p:cNvPr descr="LOGO-B.png" id="79" name="Google Shape;79;p1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80" name="Google Shape;80;p1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81" name="Google Shape;8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4"/>
          <p:cNvSpPr/>
          <p:nvPr/>
        </p:nvSpPr>
        <p:spPr>
          <a:xfrm>
            <a:off x="586828" y="385379"/>
            <a:ext cx="8084206" cy="700690"/>
          </a:xfrm>
          <a:prstGeom prst="rect">
            <a:avLst/>
          </a:prstGeom>
          <a:solidFill>
            <a:srgbClr val="A9C114"/>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p:nvPr/>
        </p:nvSpPr>
        <p:spPr>
          <a:xfrm>
            <a:off x="4099034" y="297797"/>
            <a:ext cx="1156138" cy="166414"/>
          </a:xfrm>
          <a:prstGeom prst="rect">
            <a:avLst/>
          </a:prstGeom>
          <a:solidFill>
            <a:srgbClr val="A9C1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 name="Google Shape;84;p14"/>
          <p:cNvSpPr/>
          <p:nvPr/>
        </p:nvSpPr>
        <p:spPr>
          <a:xfrm>
            <a:off x="5255172" y="297797"/>
            <a:ext cx="1156138" cy="166414"/>
          </a:xfrm>
          <a:prstGeom prst="rect">
            <a:avLst/>
          </a:prstGeom>
          <a:solidFill>
            <a:srgbClr val="D2DE7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 name="Google Shape;85;p14"/>
          <p:cNvSpPr/>
          <p:nvPr/>
        </p:nvSpPr>
        <p:spPr>
          <a:xfrm>
            <a:off x="6411310" y="297797"/>
            <a:ext cx="1156138" cy="166414"/>
          </a:xfrm>
          <a:prstGeom prst="rect">
            <a:avLst/>
          </a:prstGeom>
          <a:solidFill>
            <a:srgbClr val="DFE9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4"/>
          <p:cNvSpPr/>
          <p:nvPr/>
        </p:nvSpPr>
        <p:spPr>
          <a:xfrm>
            <a:off x="7514896" y="297797"/>
            <a:ext cx="1156138" cy="166414"/>
          </a:xfrm>
          <a:prstGeom prst="rect">
            <a:avLst/>
          </a:prstGeom>
          <a:solidFill>
            <a:srgbClr val="EAF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En blanco">
  <p:cSld name="3_En blanco">
    <p:spTree>
      <p:nvGrpSpPr>
        <p:cNvPr id="87" name="Shape 87"/>
        <p:cNvGrpSpPr/>
        <p:nvPr/>
      </p:nvGrpSpPr>
      <p:grpSpPr>
        <a:xfrm>
          <a:off x="0" y="0"/>
          <a:ext cx="0" cy="0"/>
          <a:chOff x="0" y="0"/>
          <a:chExt cx="0" cy="0"/>
        </a:xfrm>
      </p:grpSpPr>
      <p:sp>
        <p:nvSpPr>
          <p:cNvPr id="88" name="Google Shape;88;p15"/>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89" name="Google Shape;89;p15"/>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5.jpg" id="90" name="Google Shape;90;p15"/>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ólo el título">
  <p:cSld name="5_Sólo el título">
    <p:spTree>
      <p:nvGrpSpPr>
        <p:cNvPr id="91" name="Shape 91"/>
        <p:cNvGrpSpPr/>
        <p:nvPr/>
      </p:nvGrpSpPr>
      <p:grpSpPr>
        <a:xfrm>
          <a:off x="0" y="0"/>
          <a:ext cx="0" cy="0"/>
          <a:chOff x="0" y="0"/>
          <a:chExt cx="0" cy="0"/>
        </a:xfrm>
      </p:grpSpPr>
      <p:pic>
        <p:nvPicPr>
          <p:cNvPr descr="LOGO-B.png" id="92" name="Google Shape;92;p16"/>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93" name="Google Shape;93;p16"/>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94" name="Google Shape;94;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5" name="Google Shape;95;p16"/>
          <p:cNvSpPr/>
          <p:nvPr/>
        </p:nvSpPr>
        <p:spPr>
          <a:xfrm>
            <a:off x="586828" y="385379"/>
            <a:ext cx="8084206" cy="700690"/>
          </a:xfrm>
          <a:prstGeom prst="rect">
            <a:avLst/>
          </a:prstGeom>
          <a:solidFill>
            <a:srgbClr val="F87516"/>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 name="Google Shape;96;p16"/>
          <p:cNvSpPr/>
          <p:nvPr/>
        </p:nvSpPr>
        <p:spPr>
          <a:xfrm>
            <a:off x="4117848" y="297797"/>
            <a:ext cx="1156138" cy="166414"/>
          </a:xfrm>
          <a:prstGeom prst="rect">
            <a:avLst/>
          </a:prstGeom>
          <a:solidFill>
            <a:srgbClr val="F875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6"/>
          <p:cNvSpPr/>
          <p:nvPr/>
        </p:nvSpPr>
        <p:spPr>
          <a:xfrm>
            <a:off x="5264579" y="297797"/>
            <a:ext cx="1156138" cy="166414"/>
          </a:xfrm>
          <a:prstGeom prst="rect">
            <a:avLst/>
          </a:prstGeom>
          <a:solidFill>
            <a:srgbClr val="FAB6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 name="Google Shape;98;p16"/>
          <p:cNvSpPr/>
          <p:nvPr/>
        </p:nvSpPr>
        <p:spPr>
          <a:xfrm>
            <a:off x="6411310" y="297797"/>
            <a:ext cx="1156138" cy="166414"/>
          </a:xfrm>
          <a:prstGeom prst="rect">
            <a:avLst/>
          </a:prstGeom>
          <a:solidFill>
            <a:srgbClr val="FBCCA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16"/>
          <p:cNvSpPr/>
          <p:nvPr/>
        </p:nvSpPr>
        <p:spPr>
          <a:xfrm>
            <a:off x="7514896" y="297797"/>
            <a:ext cx="1156138" cy="166414"/>
          </a:xfrm>
          <a:prstGeom prst="rect">
            <a:avLst/>
          </a:prstGeom>
          <a:solidFill>
            <a:srgbClr val="FCDE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En blanco">
  <p:cSld name="4_En blanco">
    <p:spTree>
      <p:nvGrpSpPr>
        <p:cNvPr id="100" name="Shape 100"/>
        <p:cNvGrpSpPr/>
        <p:nvPr/>
      </p:nvGrpSpPr>
      <p:grpSpPr>
        <a:xfrm>
          <a:off x="0" y="0"/>
          <a:ext cx="0" cy="0"/>
          <a:chOff x="0" y="0"/>
          <a:chExt cx="0" cy="0"/>
        </a:xfrm>
      </p:grpSpPr>
      <p:sp>
        <p:nvSpPr>
          <p:cNvPr id="101" name="Google Shape;101;p17"/>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02" name="Google Shape;102;p17"/>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6.jpg" id="103" name="Google Shape;103;p17"/>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ólo el título">
  <p:cSld name="6_Sólo el título">
    <p:spTree>
      <p:nvGrpSpPr>
        <p:cNvPr id="104" name="Shape 104"/>
        <p:cNvGrpSpPr/>
        <p:nvPr/>
      </p:nvGrpSpPr>
      <p:grpSpPr>
        <a:xfrm>
          <a:off x="0" y="0"/>
          <a:ext cx="0" cy="0"/>
          <a:chOff x="0" y="0"/>
          <a:chExt cx="0" cy="0"/>
        </a:xfrm>
      </p:grpSpPr>
      <p:pic>
        <p:nvPicPr>
          <p:cNvPr descr="LOGO-B.png" id="105" name="Google Shape;105;p18"/>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06" name="Google Shape;106;p18"/>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07" name="Google Shape;10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8"/>
          <p:cNvSpPr/>
          <p:nvPr/>
        </p:nvSpPr>
        <p:spPr>
          <a:xfrm>
            <a:off x="586828" y="385379"/>
            <a:ext cx="8084206" cy="700690"/>
          </a:xfrm>
          <a:prstGeom prst="rect">
            <a:avLst/>
          </a:prstGeom>
          <a:solidFill>
            <a:srgbClr val="F8CA1B"/>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8"/>
          <p:cNvSpPr/>
          <p:nvPr/>
        </p:nvSpPr>
        <p:spPr>
          <a:xfrm>
            <a:off x="4117848" y="297797"/>
            <a:ext cx="1156138" cy="166414"/>
          </a:xfrm>
          <a:prstGeom prst="rect">
            <a:avLst/>
          </a:prstGeom>
          <a:solidFill>
            <a:srgbClr val="F8CA1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8"/>
          <p:cNvSpPr/>
          <p:nvPr/>
        </p:nvSpPr>
        <p:spPr>
          <a:xfrm>
            <a:off x="5264579" y="297797"/>
            <a:ext cx="1156138" cy="166414"/>
          </a:xfrm>
          <a:prstGeom prst="rect">
            <a:avLst/>
          </a:prstGeom>
          <a:solidFill>
            <a:srgbClr val="FAE1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8"/>
          <p:cNvSpPr/>
          <p:nvPr/>
        </p:nvSpPr>
        <p:spPr>
          <a:xfrm>
            <a:off x="6411310" y="297797"/>
            <a:ext cx="1156138" cy="166414"/>
          </a:xfrm>
          <a:prstGeom prst="rect">
            <a:avLst/>
          </a:prstGeom>
          <a:solidFill>
            <a:srgbClr val="FCEB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8"/>
          <p:cNvSpPr/>
          <p:nvPr/>
        </p:nvSpPr>
        <p:spPr>
          <a:xfrm>
            <a:off x="7514896" y="297797"/>
            <a:ext cx="1156138" cy="166414"/>
          </a:xfrm>
          <a:prstGeom prst="rect">
            <a:avLst/>
          </a:prstGeom>
          <a:solidFill>
            <a:srgbClr val="FDF3C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En blanco">
  <p:cSld name="5_En blanco">
    <p:spTree>
      <p:nvGrpSpPr>
        <p:cNvPr id="113" name="Shape 113"/>
        <p:cNvGrpSpPr/>
        <p:nvPr/>
      </p:nvGrpSpPr>
      <p:grpSpPr>
        <a:xfrm>
          <a:off x="0" y="0"/>
          <a:ext cx="0" cy="0"/>
          <a:chOff x="0" y="0"/>
          <a:chExt cx="0" cy="0"/>
        </a:xfrm>
      </p:grpSpPr>
      <p:sp>
        <p:nvSpPr>
          <p:cNvPr id="114" name="Google Shape;114;p1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15" name="Google Shape;115;p1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7.jpg" id="116" name="Google Shape;116;p1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ólo el título">
  <p:cSld name="7_Sólo el título">
    <p:spTree>
      <p:nvGrpSpPr>
        <p:cNvPr id="117" name="Shape 117"/>
        <p:cNvGrpSpPr/>
        <p:nvPr/>
      </p:nvGrpSpPr>
      <p:grpSpPr>
        <a:xfrm>
          <a:off x="0" y="0"/>
          <a:ext cx="0" cy="0"/>
          <a:chOff x="0" y="0"/>
          <a:chExt cx="0" cy="0"/>
        </a:xfrm>
      </p:grpSpPr>
      <p:pic>
        <p:nvPicPr>
          <p:cNvPr descr="LOGO-B.png" id="118" name="Google Shape;118;p2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19" name="Google Shape;119;p2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20" name="Google Shape;120;p2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1" name="Google Shape;121;p20"/>
          <p:cNvSpPr/>
          <p:nvPr/>
        </p:nvSpPr>
        <p:spPr>
          <a:xfrm>
            <a:off x="586828" y="385379"/>
            <a:ext cx="8084206" cy="700690"/>
          </a:xfrm>
          <a:prstGeom prst="rect">
            <a:avLst/>
          </a:prstGeom>
          <a:solidFill>
            <a:srgbClr val="A91209"/>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20"/>
          <p:cNvSpPr/>
          <p:nvPr/>
        </p:nvSpPr>
        <p:spPr>
          <a:xfrm>
            <a:off x="4117848" y="297797"/>
            <a:ext cx="1156138" cy="166414"/>
          </a:xfrm>
          <a:prstGeom prst="rect">
            <a:avLst/>
          </a:prstGeom>
          <a:solidFill>
            <a:srgbClr val="A912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20"/>
          <p:cNvSpPr/>
          <p:nvPr/>
        </p:nvSpPr>
        <p:spPr>
          <a:xfrm>
            <a:off x="5264579" y="297797"/>
            <a:ext cx="1156138" cy="166414"/>
          </a:xfrm>
          <a:prstGeom prst="rect">
            <a:avLst/>
          </a:prstGeom>
          <a:solidFill>
            <a:srgbClr val="D1837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20"/>
          <p:cNvSpPr/>
          <p:nvPr/>
        </p:nvSpPr>
        <p:spPr>
          <a:xfrm>
            <a:off x="6411310" y="297797"/>
            <a:ext cx="1156138" cy="166414"/>
          </a:xfrm>
          <a:prstGeom prst="rect">
            <a:avLst/>
          </a:prstGeom>
          <a:solidFill>
            <a:srgbClr val="DFA8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20"/>
          <p:cNvSpPr/>
          <p:nvPr/>
        </p:nvSpPr>
        <p:spPr>
          <a:xfrm>
            <a:off x="7514896" y="297797"/>
            <a:ext cx="1156138" cy="166414"/>
          </a:xfrm>
          <a:prstGeom prst="rect">
            <a:avLst/>
          </a:prstGeom>
          <a:solidFill>
            <a:srgbClr val="EAC7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p:cSld name="Sólo el título">
    <p:spTree>
      <p:nvGrpSpPr>
        <p:cNvPr id="18" name="Shape 18"/>
        <p:cNvGrpSpPr/>
        <p:nvPr/>
      </p:nvGrpSpPr>
      <p:grpSpPr>
        <a:xfrm>
          <a:off x="0" y="0"/>
          <a:ext cx="0" cy="0"/>
          <a:chOff x="0" y="0"/>
          <a:chExt cx="0" cy="0"/>
        </a:xfrm>
      </p:grpSpPr>
      <p:sp>
        <p:nvSpPr>
          <p:cNvPr id="19" name="Google Shape;19;p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B.png" id="20" name="Google Shape;20;p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jpg" id="21" name="Google Shape;21;p3"/>
          <p:cNvPicPr preferRelativeResize="0"/>
          <p:nvPr/>
        </p:nvPicPr>
        <p:blipFill rotWithShape="1">
          <a:blip r:embed="rId3">
            <a:alphaModFix/>
          </a:blip>
          <a:srcRect b="0" l="0" r="0" t="0"/>
          <a:stretch/>
        </p:blipFill>
        <p:spPr>
          <a:xfrm>
            <a:off x="4575175" y="0"/>
            <a:ext cx="4568825" cy="68580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26" name="Shape 126"/>
        <p:cNvGrpSpPr/>
        <p:nvPr/>
      </p:nvGrpSpPr>
      <p:grpSpPr>
        <a:xfrm>
          <a:off x="0" y="0"/>
          <a:ext cx="0" cy="0"/>
          <a:chOff x="0" y="0"/>
          <a:chExt cx="0" cy="0"/>
        </a:xfrm>
      </p:grpSpPr>
      <p:sp>
        <p:nvSpPr>
          <p:cNvPr id="127" name="Google Shape;127;p21"/>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28" name="Google Shape;128;p21"/>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4.jpg" id="129" name="Google Shape;129;p21"/>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Sólo el título">
  <p:cSld name="8_Sólo el título">
    <p:spTree>
      <p:nvGrpSpPr>
        <p:cNvPr id="130" name="Shape 130"/>
        <p:cNvGrpSpPr/>
        <p:nvPr/>
      </p:nvGrpSpPr>
      <p:grpSpPr>
        <a:xfrm>
          <a:off x="0" y="0"/>
          <a:ext cx="0" cy="0"/>
          <a:chOff x="0" y="0"/>
          <a:chExt cx="0" cy="0"/>
        </a:xfrm>
      </p:grpSpPr>
      <p:pic>
        <p:nvPicPr>
          <p:cNvPr descr="LOGO-B.png" id="131" name="Google Shape;131;p22"/>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32" name="Google Shape;132;p22"/>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33" name="Google Shape;13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22"/>
          <p:cNvSpPr/>
          <p:nvPr/>
        </p:nvSpPr>
        <p:spPr>
          <a:xfrm>
            <a:off x="586828" y="385379"/>
            <a:ext cx="8084206" cy="700690"/>
          </a:xfrm>
          <a:prstGeom prst="rect">
            <a:avLst/>
          </a:prstGeom>
          <a:solidFill>
            <a:srgbClr val="71390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22"/>
          <p:cNvSpPr/>
          <p:nvPr/>
        </p:nvSpPr>
        <p:spPr>
          <a:xfrm>
            <a:off x="4117848" y="297797"/>
            <a:ext cx="1156138" cy="166414"/>
          </a:xfrm>
          <a:prstGeom prst="rect">
            <a:avLst/>
          </a:prstGeom>
          <a:solidFill>
            <a:srgbClr val="71390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 name="Google Shape;136;p22"/>
          <p:cNvSpPr/>
          <p:nvPr/>
        </p:nvSpPr>
        <p:spPr>
          <a:xfrm>
            <a:off x="5264579" y="297797"/>
            <a:ext cx="1156138" cy="166414"/>
          </a:xfrm>
          <a:prstGeom prst="rect">
            <a:avLst/>
          </a:prstGeom>
          <a:solidFill>
            <a:srgbClr val="B4967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22"/>
          <p:cNvSpPr/>
          <p:nvPr/>
        </p:nvSpPr>
        <p:spPr>
          <a:xfrm>
            <a:off x="6411310" y="297797"/>
            <a:ext cx="1156138" cy="166414"/>
          </a:xfrm>
          <a:prstGeom prst="rect">
            <a:avLst/>
          </a:prstGeom>
          <a:solidFill>
            <a:srgbClr val="CBB6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22"/>
          <p:cNvSpPr/>
          <p:nvPr/>
        </p:nvSpPr>
        <p:spPr>
          <a:xfrm>
            <a:off x="7514896" y="297797"/>
            <a:ext cx="1156138" cy="166414"/>
          </a:xfrm>
          <a:prstGeom prst="rect">
            <a:avLst/>
          </a:prstGeom>
          <a:solidFill>
            <a:srgbClr val="DCD0C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139" name="Shape 139"/>
        <p:cNvGrpSpPr/>
        <p:nvPr/>
      </p:nvGrpSpPr>
      <p:grpSpPr>
        <a:xfrm>
          <a:off x="0" y="0"/>
          <a:ext cx="0" cy="0"/>
          <a:chOff x="0" y="0"/>
          <a:chExt cx="0" cy="0"/>
        </a:xfrm>
      </p:grpSpPr>
      <p:sp>
        <p:nvSpPr>
          <p:cNvPr id="140" name="Google Shape;140;p23"/>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141" name="Google Shape;141;p23"/>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15.jpg" id="142" name="Google Shape;142;p23"/>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Sólo el título">
  <p:cSld name="9_Sólo el título">
    <p:spTree>
      <p:nvGrpSpPr>
        <p:cNvPr id="143" name="Shape 143"/>
        <p:cNvGrpSpPr/>
        <p:nvPr/>
      </p:nvGrpSpPr>
      <p:grpSpPr>
        <a:xfrm>
          <a:off x="0" y="0"/>
          <a:ext cx="0" cy="0"/>
          <a:chOff x="0" y="0"/>
          <a:chExt cx="0" cy="0"/>
        </a:xfrm>
      </p:grpSpPr>
      <p:pic>
        <p:nvPicPr>
          <p:cNvPr descr="LOGO-B.png" id="144" name="Google Shape;144;p2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145" name="Google Shape;145;p2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146" name="Google Shape;146;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24"/>
          <p:cNvSpPr/>
          <p:nvPr/>
        </p:nvSpPr>
        <p:spPr>
          <a:xfrm>
            <a:off x="586828" y="385379"/>
            <a:ext cx="8084206" cy="700690"/>
          </a:xfrm>
          <a:prstGeom prst="rect">
            <a:avLst/>
          </a:prstGeom>
          <a:solidFill>
            <a:srgbClr val="665C5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 name="Google Shape;148;p24"/>
          <p:cNvSpPr/>
          <p:nvPr/>
        </p:nvSpPr>
        <p:spPr>
          <a:xfrm>
            <a:off x="4117848" y="297797"/>
            <a:ext cx="1156138" cy="166414"/>
          </a:xfrm>
          <a:prstGeom prst="rect">
            <a:avLst/>
          </a:prstGeom>
          <a:solidFill>
            <a:srgbClr val="665C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 name="Google Shape;149;p24"/>
          <p:cNvSpPr/>
          <p:nvPr/>
        </p:nvSpPr>
        <p:spPr>
          <a:xfrm>
            <a:off x="5264579" y="297797"/>
            <a:ext cx="1156138" cy="166414"/>
          </a:xfrm>
          <a:prstGeom prst="rect">
            <a:avLst/>
          </a:prstGeom>
          <a:solidFill>
            <a:srgbClr val="AEA9A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24"/>
          <p:cNvSpPr/>
          <p:nvPr/>
        </p:nvSpPr>
        <p:spPr>
          <a:xfrm>
            <a:off x="6411310" y="297797"/>
            <a:ext cx="1156138" cy="166414"/>
          </a:xfrm>
          <a:prstGeom prst="rect">
            <a:avLst/>
          </a:prstGeom>
          <a:solidFill>
            <a:srgbClr val="C6C3B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24"/>
          <p:cNvSpPr/>
          <p:nvPr/>
        </p:nvSpPr>
        <p:spPr>
          <a:xfrm>
            <a:off x="7514896" y="297797"/>
            <a:ext cx="1156138" cy="166414"/>
          </a:xfrm>
          <a:prstGeom prst="rect">
            <a:avLst/>
          </a:prstGeom>
          <a:solidFill>
            <a:srgbClr val="D9D8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ólo el título">
  <p:cSld name="1_Sólo el título">
    <p:spTree>
      <p:nvGrpSpPr>
        <p:cNvPr id="22" name="Shape 22"/>
        <p:cNvGrpSpPr/>
        <p:nvPr/>
      </p:nvGrpSpPr>
      <p:grpSpPr>
        <a:xfrm>
          <a:off x="0" y="0"/>
          <a:ext cx="0" cy="0"/>
          <a:chOff x="0" y="0"/>
          <a:chExt cx="0" cy="0"/>
        </a:xfrm>
      </p:grpSpPr>
      <p:pic>
        <p:nvPicPr>
          <p:cNvPr descr="LOGO-B.png" id="23" name="Google Shape;23;p4"/>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sp>
        <p:nvSpPr>
          <p:cNvPr id="24" name="Google Shape;24;p4"/>
          <p:cNvSpPr/>
          <p:nvPr/>
        </p:nvSpPr>
        <p:spPr>
          <a:xfrm>
            <a:off x="586828" y="385379"/>
            <a:ext cx="8084206" cy="700690"/>
          </a:xfrm>
          <a:prstGeom prst="rect">
            <a:avLst/>
          </a:prstGeom>
          <a:solidFill>
            <a:srgbClr val="4A2167"/>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5" name="Google Shape;25;p4"/>
          <p:cNvSpPr/>
          <p:nvPr/>
        </p:nvSpPr>
        <p:spPr>
          <a:xfrm>
            <a:off x="4117848" y="297797"/>
            <a:ext cx="1156138" cy="166414"/>
          </a:xfrm>
          <a:prstGeom prst="rect">
            <a:avLst/>
          </a:prstGeom>
          <a:solidFill>
            <a:srgbClr val="4A21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 name="Google Shape;26;p4"/>
          <p:cNvSpPr/>
          <p:nvPr/>
        </p:nvSpPr>
        <p:spPr>
          <a:xfrm>
            <a:off x="5264579" y="297797"/>
            <a:ext cx="1156138" cy="166414"/>
          </a:xfrm>
          <a:prstGeom prst="rect">
            <a:avLst/>
          </a:prstGeom>
          <a:solidFill>
            <a:srgbClr val="5A357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 name="Google Shape;27;p4"/>
          <p:cNvSpPr/>
          <p:nvPr/>
        </p:nvSpPr>
        <p:spPr>
          <a:xfrm>
            <a:off x="6411310" y="297797"/>
            <a:ext cx="1156138" cy="166414"/>
          </a:xfrm>
          <a:prstGeom prst="rect">
            <a:avLst/>
          </a:prstGeom>
          <a:solidFill>
            <a:srgbClr val="6D4E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 name="Google Shape;28;p4"/>
          <p:cNvSpPr/>
          <p:nvPr/>
        </p:nvSpPr>
        <p:spPr>
          <a:xfrm>
            <a:off x="7514896" y="297797"/>
            <a:ext cx="1156138" cy="166414"/>
          </a:xfrm>
          <a:prstGeom prst="rect">
            <a:avLst/>
          </a:prstGeom>
          <a:solidFill>
            <a:srgbClr val="7D669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logo.jpg" id="29" name="Google Shape;29;p4"/>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30" name="Google Shape;30;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31" name="Shape 31"/>
        <p:cNvGrpSpPr/>
        <p:nvPr/>
      </p:nvGrpSpPr>
      <p:grpSpPr>
        <a:xfrm>
          <a:off x="0" y="0"/>
          <a:ext cx="0" cy="0"/>
          <a:chOff x="0" y="0"/>
          <a:chExt cx="0" cy="0"/>
        </a:xfrm>
      </p:grpSpPr>
      <p:sp>
        <p:nvSpPr>
          <p:cNvPr id="32" name="Google Shape;32;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pic>
        <p:nvPicPr>
          <p:cNvPr descr="logo.jpg" id="37" name="Google Shape;37;p5"/>
          <p:cNvPicPr preferRelativeResize="0"/>
          <p:nvPr/>
        </p:nvPicPr>
        <p:blipFill rotWithShape="1">
          <a:blip r:embed="rId2">
            <a:alphaModFix/>
          </a:blip>
          <a:srcRect b="0" l="0" r="0" t="0"/>
          <a:stretch/>
        </p:blipFill>
        <p:spPr>
          <a:xfrm>
            <a:off x="586828" y="6225296"/>
            <a:ext cx="1992643" cy="4462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38" name="Shape 38"/>
        <p:cNvGrpSpPr/>
        <p:nvPr/>
      </p:nvGrpSpPr>
      <p:grpSpPr>
        <a:xfrm>
          <a:off x="0" y="0"/>
          <a:ext cx="0" cy="0"/>
          <a:chOff x="0" y="0"/>
          <a:chExt cx="0" cy="0"/>
        </a:xfrm>
      </p:grpSpPr>
      <p:sp>
        <p:nvSpPr>
          <p:cNvPr id="39" name="Google Shape;39;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44" name="Shape 44"/>
        <p:cNvGrpSpPr/>
        <p:nvPr/>
      </p:nvGrpSpPr>
      <p:grpSpPr>
        <a:xfrm>
          <a:off x="0" y="0"/>
          <a:ext cx="0" cy="0"/>
          <a:chOff x="0" y="0"/>
          <a:chExt cx="0" cy="0"/>
        </a:xfrm>
      </p:grpSpPr>
      <p:pic>
        <p:nvPicPr>
          <p:cNvPr descr="ppt institucional-actualizado[1].jpg" id="45" name="Google Shape;45;p7"/>
          <p:cNvPicPr preferRelativeResize="0"/>
          <p:nvPr/>
        </p:nvPicPr>
        <p:blipFill rotWithShape="1">
          <a:blip r:embed="rId2">
            <a:alphaModFix/>
          </a:blip>
          <a:srcRect b="0" l="0" r="0" t="0"/>
          <a:stretch/>
        </p:blipFill>
        <p:spPr>
          <a:xfrm>
            <a:off x="0" y="0"/>
            <a:ext cx="9043416" cy="67818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46" name="Shape 46"/>
        <p:cNvGrpSpPr/>
        <p:nvPr/>
      </p:nvGrpSpPr>
      <p:grpSpPr>
        <a:xfrm>
          <a:off x="0" y="0"/>
          <a:ext cx="0" cy="0"/>
          <a:chOff x="0" y="0"/>
          <a:chExt cx="0" cy="0"/>
        </a:xfrm>
      </p:grpSpPr>
      <p:sp>
        <p:nvSpPr>
          <p:cNvPr id="47" name="Google Shape;47;p8"/>
          <p:cNvSpPr/>
          <p:nvPr/>
        </p:nvSpPr>
        <p:spPr>
          <a:xfrm>
            <a:off x="1748454" y="-27988"/>
            <a:ext cx="1731112"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MX" sz="8000" u="none" cap="none" strike="noStrike">
                <a:solidFill>
                  <a:srgbClr val="2871B4"/>
                </a:solidFill>
                <a:latin typeface="PT Sans"/>
                <a:ea typeface="PT Sans"/>
                <a:cs typeface="PT Sans"/>
                <a:sym typeface="PT Sans"/>
              </a:rPr>
              <a:t>16</a:t>
            </a:r>
            <a:endParaRPr b="1" sz="8000">
              <a:solidFill>
                <a:srgbClr val="2871B4"/>
              </a:solidFill>
              <a:latin typeface="PT Sans"/>
              <a:ea typeface="PT Sans"/>
              <a:cs typeface="PT Sans"/>
              <a:sym typeface="PT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48" name="Shape 48"/>
        <p:cNvGrpSpPr/>
        <p:nvPr/>
      </p:nvGrpSpPr>
      <p:grpSpPr>
        <a:xfrm>
          <a:off x="0" y="0"/>
          <a:ext cx="0" cy="0"/>
          <a:chOff x="0" y="0"/>
          <a:chExt cx="0" cy="0"/>
        </a:xfrm>
      </p:grpSpPr>
      <p:sp>
        <p:nvSpPr>
          <p:cNvPr id="49" name="Google Shape;49;p9"/>
          <p:cNvSpPr/>
          <p:nvPr/>
        </p:nvSpPr>
        <p:spPr>
          <a:xfrm>
            <a:off x="0" y="0"/>
            <a:ext cx="9144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LOGO-B.png" id="50" name="Google Shape;50;p9"/>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3.jpg" id="51" name="Google Shape;51;p9"/>
          <p:cNvPicPr preferRelativeResize="0"/>
          <p:nvPr/>
        </p:nvPicPr>
        <p:blipFill rotWithShape="1">
          <a:blip r:embed="rId3">
            <a:alphaModFix/>
          </a:blip>
          <a:srcRect b="0" l="0" r="0" t="0"/>
          <a:stretch/>
        </p:blipFill>
        <p:spPr>
          <a:xfrm>
            <a:off x="4575175" y="0"/>
            <a:ext cx="4568825"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ólo el título">
  <p:cSld name="2_Sólo el título">
    <p:spTree>
      <p:nvGrpSpPr>
        <p:cNvPr id="52" name="Shape 52"/>
        <p:cNvGrpSpPr/>
        <p:nvPr/>
      </p:nvGrpSpPr>
      <p:grpSpPr>
        <a:xfrm>
          <a:off x="0" y="0"/>
          <a:ext cx="0" cy="0"/>
          <a:chOff x="0" y="0"/>
          <a:chExt cx="0" cy="0"/>
        </a:xfrm>
      </p:grpSpPr>
      <p:pic>
        <p:nvPicPr>
          <p:cNvPr descr="LOGO-B.png" id="53" name="Google Shape;53;p10"/>
          <p:cNvPicPr preferRelativeResize="0"/>
          <p:nvPr/>
        </p:nvPicPr>
        <p:blipFill rotWithShape="1">
          <a:blip r:embed="rId2">
            <a:alphaModFix/>
          </a:blip>
          <a:srcRect b="0" l="0" r="0" t="0"/>
          <a:stretch/>
        </p:blipFill>
        <p:spPr>
          <a:xfrm>
            <a:off x="1760483" y="6287016"/>
            <a:ext cx="1687458" cy="377364"/>
          </a:xfrm>
          <a:prstGeom prst="rect">
            <a:avLst/>
          </a:prstGeom>
          <a:noFill/>
          <a:ln>
            <a:noFill/>
          </a:ln>
        </p:spPr>
      </p:pic>
      <p:pic>
        <p:nvPicPr>
          <p:cNvPr descr="logo.jpg" id="54" name="Google Shape;54;p10"/>
          <p:cNvPicPr preferRelativeResize="0"/>
          <p:nvPr/>
        </p:nvPicPr>
        <p:blipFill rotWithShape="1">
          <a:blip r:embed="rId3">
            <a:alphaModFix/>
          </a:blip>
          <a:srcRect b="0" l="0" r="0" t="0"/>
          <a:stretch/>
        </p:blipFill>
        <p:spPr>
          <a:xfrm>
            <a:off x="586828" y="6225296"/>
            <a:ext cx="1992643" cy="446269"/>
          </a:xfrm>
          <a:prstGeom prst="rect">
            <a:avLst/>
          </a:prstGeom>
          <a:noFill/>
          <a:ln>
            <a:noFill/>
          </a:ln>
        </p:spPr>
      </p:pic>
      <p:sp>
        <p:nvSpPr>
          <p:cNvPr id="55" name="Google Shape;55;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6" name="Google Shape;56;p10"/>
          <p:cNvSpPr/>
          <p:nvPr/>
        </p:nvSpPr>
        <p:spPr>
          <a:xfrm>
            <a:off x="586828" y="385379"/>
            <a:ext cx="8084206" cy="700690"/>
          </a:xfrm>
          <a:prstGeom prst="rect">
            <a:avLst/>
          </a:prstGeom>
          <a:solidFill>
            <a:srgbClr val="32A3CE"/>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 name="Google Shape;57;p10"/>
          <p:cNvSpPr/>
          <p:nvPr/>
        </p:nvSpPr>
        <p:spPr>
          <a:xfrm>
            <a:off x="4117848" y="297797"/>
            <a:ext cx="1156138" cy="166414"/>
          </a:xfrm>
          <a:prstGeom prst="rect">
            <a:avLst/>
          </a:prstGeom>
          <a:solidFill>
            <a:srgbClr val="32A3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10"/>
          <p:cNvSpPr/>
          <p:nvPr/>
        </p:nvSpPr>
        <p:spPr>
          <a:xfrm>
            <a:off x="5264579" y="297797"/>
            <a:ext cx="1156138" cy="166414"/>
          </a:xfrm>
          <a:prstGeom prst="rect">
            <a:avLst/>
          </a:prstGeom>
          <a:solidFill>
            <a:srgbClr val="45ACC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 name="Google Shape;59;p10"/>
          <p:cNvSpPr/>
          <p:nvPr/>
        </p:nvSpPr>
        <p:spPr>
          <a:xfrm>
            <a:off x="6411310" y="297797"/>
            <a:ext cx="1156138" cy="166414"/>
          </a:xfrm>
          <a:prstGeom prst="rect">
            <a:avLst/>
          </a:prstGeom>
          <a:solidFill>
            <a:srgbClr val="62B2C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 name="Google Shape;60;p10"/>
          <p:cNvSpPr/>
          <p:nvPr/>
        </p:nvSpPr>
        <p:spPr>
          <a:xfrm>
            <a:off x="7514896" y="297797"/>
            <a:ext cx="1156138" cy="166414"/>
          </a:xfrm>
          <a:prstGeom prst="rect">
            <a:avLst/>
          </a:prstGeom>
          <a:solidFill>
            <a:srgbClr val="83BB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p:nvPr/>
        </p:nvSpPr>
        <p:spPr>
          <a:xfrm>
            <a:off x="878986" y="6215970"/>
            <a:ext cx="3129544"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rgbClr val="7F7F7F"/>
                </a:solidFill>
                <a:latin typeface="Candara"/>
                <a:ea typeface="Candara"/>
                <a:cs typeface="Candara"/>
                <a:sym typeface="Candara"/>
              </a:rPr>
              <a:t>Marzo 2018</a:t>
            </a:r>
            <a:endParaRPr b="0" i="0" sz="1800" u="none" cap="none" strike="noStrike">
              <a:solidFill>
                <a:srgbClr val="7F7F7F"/>
              </a:solidFill>
              <a:latin typeface="Candara"/>
              <a:ea typeface="Candara"/>
              <a:cs typeface="Candara"/>
              <a:sym typeface="Candara"/>
            </a:endParaRPr>
          </a:p>
        </p:txBody>
      </p:sp>
      <p:sp>
        <p:nvSpPr>
          <p:cNvPr id="157" name="Google Shape;157;p25"/>
          <p:cNvSpPr txBox="1"/>
          <p:nvPr/>
        </p:nvSpPr>
        <p:spPr>
          <a:xfrm>
            <a:off x="711757" y="5754305"/>
            <a:ext cx="34640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MX" sz="1800" u="none" cap="none" strike="noStrike">
                <a:solidFill>
                  <a:schemeClr val="dk1"/>
                </a:solidFill>
                <a:latin typeface="Candara"/>
                <a:ea typeface="Candara"/>
                <a:cs typeface="Candara"/>
                <a:sym typeface="Candara"/>
              </a:rPr>
              <a:t>PBY3101: Programación de Base de Datos</a:t>
            </a:r>
            <a:endParaRPr b="0" i="0" sz="1800" u="none" cap="none" strike="noStrike">
              <a:solidFill>
                <a:schemeClr val="dk1"/>
              </a:solidFill>
              <a:latin typeface="Candara"/>
              <a:ea typeface="Candara"/>
              <a:cs typeface="Candara"/>
              <a:sym typeface="Candara"/>
            </a:endParaRPr>
          </a:p>
        </p:txBody>
      </p:sp>
      <p:sp>
        <p:nvSpPr>
          <p:cNvPr id="158" name="Google Shape;158;p25"/>
          <p:cNvSpPr txBox="1"/>
          <p:nvPr/>
        </p:nvSpPr>
        <p:spPr>
          <a:xfrm>
            <a:off x="878986" y="3815313"/>
            <a:ext cx="3129544"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4400" u="none" cap="none" strike="noStrike">
                <a:solidFill>
                  <a:srgbClr val="0F243E"/>
                </a:solidFill>
                <a:latin typeface="Calibri"/>
                <a:ea typeface="Calibri"/>
                <a:cs typeface="Calibri"/>
                <a:sym typeface="Calibri"/>
              </a:rPr>
              <a:t>Invocando Package</a:t>
            </a:r>
            <a:endParaRPr b="1" i="0" sz="4400" u="none" cap="none" strike="noStrike">
              <a:solidFill>
                <a:srgbClr val="0F243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nvSpPr>
        <p:spPr>
          <a:xfrm>
            <a:off x="4861932" y="403041"/>
            <a:ext cx="408134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Invocando Package</a:t>
            </a:r>
            <a:endParaRPr b="1" i="0" sz="2800" u="none" cap="none" strike="noStrike">
              <a:solidFill>
                <a:schemeClr val="lt1"/>
              </a:solidFill>
              <a:latin typeface="Calibri"/>
              <a:ea typeface="Calibri"/>
              <a:cs typeface="Calibri"/>
              <a:sym typeface="Calibri"/>
            </a:endParaRPr>
          </a:p>
        </p:txBody>
      </p:sp>
      <p:pic>
        <p:nvPicPr>
          <p:cNvPr id="219" name="Google Shape;219;p34"/>
          <p:cNvPicPr preferRelativeResize="0"/>
          <p:nvPr/>
        </p:nvPicPr>
        <p:blipFill rotWithShape="1">
          <a:blip r:embed="rId3">
            <a:alphaModFix/>
          </a:blip>
          <a:srcRect b="0" l="0" r="0" t="0"/>
          <a:stretch/>
        </p:blipFill>
        <p:spPr>
          <a:xfrm>
            <a:off x="634138" y="1261493"/>
            <a:ext cx="8069795" cy="43350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5"/>
          <p:cNvSpPr txBox="1"/>
          <p:nvPr/>
        </p:nvSpPr>
        <p:spPr>
          <a:xfrm>
            <a:off x="4861932" y="403041"/>
            <a:ext cx="408134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Invocando Package</a:t>
            </a:r>
            <a:endParaRPr b="1" i="0" sz="2800" u="none" cap="none" strike="noStrike">
              <a:solidFill>
                <a:schemeClr val="lt1"/>
              </a:solidFill>
              <a:latin typeface="Calibri"/>
              <a:ea typeface="Calibri"/>
              <a:cs typeface="Calibri"/>
              <a:sym typeface="Calibri"/>
            </a:endParaRPr>
          </a:p>
        </p:txBody>
      </p:sp>
      <p:pic>
        <p:nvPicPr>
          <p:cNvPr id="226" name="Google Shape;226;p35"/>
          <p:cNvPicPr preferRelativeResize="0"/>
          <p:nvPr/>
        </p:nvPicPr>
        <p:blipFill rotWithShape="1">
          <a:blip r:embed="rId3">
            <a:alphaModFix/>
          </a:blip>
          <a:srcRect b="0" l="0" r="0" t="0"/>
          <a:stretch/>
        </p:blipFill>
        <p:spPr>
          <a:xfrm>
            <a:off x="512955" y="1159726"/>
            <a:ext cx="8166017" cy="50180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6"/>
          <p:cNvSpPr txBox="1"/>
          <p:nvPr/>
        </p:nvSpPr>
        <p:spPr>
          <a:xfrm>
            <a:off x="4861932" y="403041"/>
            <a:ext cx="408134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Invocando Package</a:t>
            </a:r>
            <a:endParaRPr b="1" i="0" sz="2800" u="none" cap="none" strike="noStrike">
              <a:solidFill>
                <a:schemeClr val="lt1"/>
              </a:solidFill>
              <a:latin typeface="Calibri"/>
              <a:ea typeface="Calibri"/>
              <a:cs typeface="Calibri"/>
              <a:sym typeface="Calibri"/>
            </a:endParaRPr>
          </a:p>
        </p:txBody>
      </p:sp>
      <p:pic>
        <p:nvPicPr>
          <p:cNvPr id="233" name="Google Shape;233;p36"/>
          <p:cNvPicPr preferRelativeResize="0"/>
          <p:nvPr/>
        </p:nvPicPr>
        <p:blipFill rotWithShape="1">
          <a:blip r:embed="rId3">
            <a:alphaModFix/>
          </a:blip>
          <a:srcRect b="0" l="0" r="0" t="0"/>
          <a:stretch/>
        </p:blipFill>
        <p:spPr>
          <a:xfrm>
            <a:off x="1021813" y="1148325"/>
            <a:ext cx="7100376" cy="556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txBox="1"/>
          <p:nvPr/>
        </p:nvSpPr>
        <p:spPr>
          <a:xfrm>
            <a:off x="4861932" y="403041"/>
            <a:ext cx="408134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Invocando Package</a:t>
            </a:r>
            <a:endParaRPr b="1" i="0" sz="2800" u="none" cap="none" strike="noStrike">
              <a:solidFill>
                <a:schemeClr val="lt1"/>
              </a:solidFill>
              <a:latin typeface="Calibri"/>
              <a:ea typeface="Calibri"/>
              <a:cs typeface="Calibri"/>
              <a:sym typeface="Calibri"/>
            </a:endParaRPr>
          </a:p>
        </p:txBody>
      </p:sp>
      <p:pic>
        <p:nvPicPr>
          <p:cNvPr id="240" name="Google Shape;240;p37"/>
          <p:cNvPicPr preferRelativeResize="0"/>
          <p:nvPr/>
        </p:nvPicPr>
        <p:blipFill rotWithShape="1">
          <a:blip r:embed="rId3">
            <a:alphaModFix/>
          </a:blip>
          <a:srcRect b="0" l="0" r="0" t="0"/>
          <a:stretch/>
        </p:blipFill>
        <p:spPr>
          <a:xfrm>
            <a:off x="624468" y="1262888"/>
            <a:ext cx="8007388" cy="43796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nvSpPr>
        <p:spPr>
          <a:xfrm>
            <a:off x="856684" y="3012426"/>
            <a:ext cx="3129544" cy="144655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4400" u="none" cap="none" strike="noStrike">
                <a:solidFill>
                  <a:schemeClr val="lt1"/>
                </a:solidFill>
                <a:latin typeface="Calibri"/>
                <a:ea typeface="Calibri"/>
                <a:cs typeface="Calibri"/>
                <a:sym typeface="Calibri"/>
              </a:rPr>
              <a:t>Invocando Package</a:t>
            </a:r>
            <a:endParaRPr b="1" i="0" sz="44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nvSpPr>
        <p:spPr>
          <a:xfrm>
            <a:off x="4861932" y="403041"/>
            <a:ext cx="408134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Invocando Package</a:t>
            </a:r>
            <a:endParaRPr b="1" i="0" sz="2800" u="none" cap="none" strike="noStrike">
              <a:solidFill>
                <a:schemeClr val="lt1"/>
              </a:solidFill>
              <a:latin typeface="Calibri"/>
              <a:ea typeface="Calibri"/>
              <a:cs typeface="Calibri"/>
              <a:sym typeface="Calibri"/>
            </a:endParaRPr>
          </a:p>
        </p:txBody>
      </p:sp>
      <p:pic>
        <p:nvPicPr>
          <p:cNvPr id="170" name="Google Shape;170;p27"/>
          <p:cNvPicPr preferRelativeResize="0"/>
          <p:nvPr/>
        </p:nvPicPr>
        <p:blipFill rotWithShape="1">
          <a:blip r:embed="rId3">
            <a:alphaModFix/>
          </a:blip>
          <a:srcRect b="0" l="0" r="0" t="0"/>
          <a:stretch/>
        </p:blipFill>
        <p:spPr>
          <a:xfrm>
            <a:off x="486946" y="1298582"/>
            <a:ext cx="8166400" cy="452235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nvSpPr>
        <p:spPr>
          <a:xfrm>
            <a:off x="4861932" y="403041"/>
            <a:ext cx="408134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Invocando Package</a:t>
            </a:r>
            <a:endParaRPr b="1" i="0" sz="2800" u="none" cap="none" strike="noStrike">
              <a:solidFill>
                <a:schemeClr val="lt1"/>
              </a:solidFill>
              <a:latin typeface="Calibri"/>
              <a:ea typeface="Calibri"/>
              <a:cs typeface="Calibri"/>
              <a:sym typeface="Calibri"/>
            </a:endParaRPr>
          </a:p>
        </p:txBody>
      </p:sp>
      <p:pic>
        <p:nvPicPr>
          <p:cNvPr id="177" name="Google Shape;177;p28"/>
          <p:cNvPicPr preferRelativeResize="0"/>
          <p:nvPr/>
        </p:nvPicPr>
        <p:blipFill rotWithShape="1">
          <a:blip r:embed="rId3">
            <a:alphaModFix/>
          </a:blip>
          <a:srcRect b="0" l="0" r="0" t="0"/>
          <a:stretch/>
        </p:blipFill>
        <p:spPr>
          <a:xfrm>
            <a:off x="691376" y="1092820"/>
            <a:ext cx="7493620" cy="499879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nvSpPr>
        <p:spPr>
          <a:xfrm>
            <a:off x="4861932" y="403041"/>
            <a:ext cx="408134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Invocando Package</a:t>
            </a:r>
            <a:endParaRPr b="1" i="0" sz="2800" u="none" cap="none" strike="noStrike">
              <a:solidFill>
                <a:schemeClr val="lt1"/>
              </a:solidFill>
              <a:latin typeface="Calibri"/>
              <a:ea typeface="Calibri"/>
              <a:cs typeface="Calibri"/>
              <a:sym typeface="Calibri"/>
            </a:endParaRPr>
          </a:p>
        </p:txBody>
      </p:sp>
      <p:pic>
        <p:nvPicPr>
          <p:cNvPr id="184" name="Google Shape;184;p29"/>
          <p:cNvPicPr preferRelativeResize="0"/>
          <p:nvPr/>
        </p:nvPicPr>
        <p:blipFill rotWithShape="1">
          <a:blip r:embed="rId3">
            <a:alphaModFix/>
          </a:blip>
          <a:srcRect b="0" l="0" r="0" t="0"/>
          <a:stretch/>
        </p:blipFill>
        <p:spPr>
          <a:xfrm>
            <a:off x="847492" y="1149425"/>
            <a:ext cx="7672039" cy="4947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nvSpPr>
        <p:spPr>
          <a:xfrm>
            <a:off x="4861932" y="403041"/>
            <a:ext cx="408134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Invocando Package</a:t>
            </a:r>
            <a:endParaRPr b="1" i="0" sz="2800" u="none" cap="none" strike="noStrike">
              <a:solidFill>
                <a:schemeClr val="lt1"/>
              </a:solidFill>
              <a:latin typeface="Calibri"/>
              <a:ea typeface="Calibri"/>
              <a:cs typeface="Calibri"/>
              <a:sym typeface="Calibri"/>
            </a:endParaRPr>
          </a:p>
        </p:txBody>
      </p:sp>
      <p:pic>
        <p:nvPicPr>
          <p:cNvPr id="191" name="Google Shape;191;p30"/>
          <p:cNvPicPr preferRelativeResize="0"/>
          <p:nvPr/>
        </p:nvPicPr>
        <p:blipFill rotWithShape="1">
          <a:blip r:embed="rId3">
            <a:alphaModFix/>
          </a:blip>
          <a:srcRect b="0" l="0" r="0" t="0"/>
          <a:stretch/>
        </p:blipFill>
        <p:spPr>
          <a:xfrm>
            <a:off x="289925" y="1144825"/>
            <a:ext cx="8517625" cy="4953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nvSpPr>
        <p:spPr>
          <a:xfrm>
            <a:off x="4861932" y="403041"/>
            <a:ext cx="408134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Invocando Package</a:t>
            </a:r>
            <a:endParaRPr b="1" i="0" sz="2800" u="none" cap="none" strike="noStrike">
              <a:solidFill>
                <a:schemeClr val="lt1"/>
              </a:solidFill>
              <a:latin typeface="Calibri"/>
              <a:ea typeface="Calibri"/>
              <a:cs typeface="Calibri"/>
              <a:sym typeface="Calibri"/>
            </a:endParaRPr>
          </a:p>
        </p:txBody>
      </p:sp>
      <p:pic>
        <p:nvPicPr>
          <p:cNvPr id="198" name="Google Shape;198;p31"/>
          <p:cNvPicPr preferRelativeResize="0"/>
          <p:nvPr/>
        </p:nvPicPr>
        <p:blipFill rotWithShape="1">
          <a:blip r:embed="rId3">
            <a:alphaModFix/>
          </a:blip>
          <a:srcRect b="0" l="0" r="0" t="0"/>
          <a:stretch/>
        </p:blipFill>
        <p:spPr>
          <a:xfrm>
            <a:off x="1516566" y="1352477"/>
            <a:ext cx="6264943" cy="431234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nvSpPr>
        <p:spPr>
          <a:xfrm>
            <a:off x="4861932" y="403041"/>
            <a:ext cx="408134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Invocando Package</a:t>
            </a:r>
            <a:endParaRPr b="1" i="0" sz="2800" u="none" cap="none" strike="noStrike">
              <a:solidFill>
                <a:schemeClr val="lt1"/>
              </a:solidFill>
              <a:latin typeface="Calibri"/>
              <a:ea typeface="Calibri"/>
              <a:cs typeface="Calibri"/>
              <a:sym typeface="Calibri"/>
            </a:endParaRPr>
          </a:p>
        </p:txBody>
      </p:sp>
      <p:pic>
        <p:nvPicPr>
          <p:cNvPr id="205" name="Google Shape;205;p32"/>
          <p:cNvPicPr preferRelativeResize="0"/>
          <p:nvPr/>
        </p:nvPicPr>
        <p:blipFill rotWithShape="1">
          <a:blip r:embed="rId3">
            <a:alphaModFix/>
          </a:blip>
          <a:srcRect b="0" l="0" r="0" t="0"/>
          <a:stretch/>
        </p:blipFill>
        <p:spPr>
          <a:xfrm>
            <a:off x="758283" y="1328451"/>
            <a:ext cx="7605132" cy="49409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nvSpPr>
        <p:spPr>
          <a:xfrm>
            <a:off x="4861932" y="403041"/>
            <a:ext cx="4081346"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MX" sz="2800" u="none" cap="none" strike="noStrike">
                <a:solidFill>
                  <a:schemeClr val="lt1"/>
                </a:solidFill>
                <a:latin typeface="Calibri"/>
                <a:ea typeface="Calibri"/>
                <a:cs typeface="Calibri"/>
                <a:sym typeface="Calibri"/>
              </a:rPr>
              <a:t>Invocando Package</a:t>
            </a:r>
            <a:endParaRPr b="1" i="0" sz="2800" u="none" cap="none" strike="noStrike">
              <a:solidFill>
                <a:schemeClr val="lt1"/>
              </a:solidFill>
              <a:latin typeface="Calibri"/>
              <a:ea typeface="Calibri"/>
              <a:cs typeface="Calibri"/>
              <a:sym typeface="Calibri"/>
            </a:endParaRPr>
          </a:p>
        </p:txBody>
      </p:sp>
      <p:pic>
        <p:nvPicPr>
          <p:cNvPr id="212" name="Google Shape;212;p33"/>
          <p:cNvPicPr preferRelativeResize="0"/>
          <p:nvPr/>
        </p:nvPicPr>
        <p:blipFill rotWithShape="1">
          <a:blip r:embed="rId3">
            <a:alphaModFix/>
          </a:blip>
          <a:srcRect b="0" l="0" r="0" t="0"/>
          <a:stretch/>
        </p:blipFill>
        <p:spPr>
          <a:xfrm>
            <a:off x="713677" y="1141663"/>
            <a:ext cx="7465123" cy="479078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